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mov" ContentType="video/quicktime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7" r:id="rId3"/>
    <p:sldId id="268" r:id="rId4"/>
    <p:sldId id="257" r:id="rId5"/>
    <p:sldId id="258" r:id="rId6"/>
    <p:sldId id="259" r:id="rId7"/>
    <p:sldId id="260" r:id="rId8"/>
    <p:sldId id="261" r:id="rId9"/>
    <p:sldId id="265" r:id="rId10"/>
    <p:sldId id="266" r:id="rId11"/>
    <p:sldId id="262" r:id="rId12"/>
    <p:sldId id="263" r:id="rId13"/>
    <p:sldId id="264" r:id="rId14"/>
    <p:sldId id="269" r:id="rId15"/>
    <p:sldId id="272" r:id="rId16"/>
    <p:sldId id="273" r:id="rId17"/>
    <p:sldId id="270" r:id="rId18"/>
    <p:sldId id="274" r:id="rId19"/>
    <p:sldId id="271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 smtClean="0"/>
              <a:t>Modifier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‹N°›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fr-FR" smtClean="0"/>
              <a:t>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‹N°›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‹N°›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fr-FR" smtClean="0"/>
              <a:t>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fr-FR" smtClean="0"/>
              <a:t>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‹N°›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fr-FR" smtClean="0"/>
              <a:t>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fr-FR" smtClean="0"/>
              <a:t>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‹N°›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‹N°›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‹N°›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fr-FR" smtClean="0"/>
              <a:t>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‹N°›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‹N°›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panoramiqu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‹N°›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re et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‹N°›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ion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‹N°›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n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‹N°›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 colonn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‹N°›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 colonnes d’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r-FR" smtClean="0"/>
              <a:t>Cliquez sur l'icône pour ajouter une image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r-FR" smtClean="0"/>
              <a:t>Cliquez sur l'icône pour ajouter une image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r-FR" smtClean="0"/>
              <a:t>Cliquez sur l'icône pour ajouter une image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‹N°›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fr-FR" smtClean="0"/>
              <a:t>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‹N°›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fr-FR" smtClean="0"/>
              <a:t>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‹N°›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‹N°›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ov"/><Relationship Id="rId7" Type="http://schemas.openxmlformats.org/officeDocument/2006/relationships/image" Target="../media/image7.wmf"/><Relationship Id="rId2" Type="http://schemas.microsoft.com/office/2007/relationships/media" Target="../media/media1.mov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8.png"/><Relationship Id="rId4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0.emf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video" Target="../media/media3.mp4"/><Relationship Id="rId7" Type="http://schemas.openxmlformats.org/officeDocument/2006/relationships/oleObject" Target="../embeddings/oleObject2.bin"/><Relationship Id="rId2" Type="http://schemas.microsoft.com/office/2007/relationships/media" Target="../media/media3.mp4"/><Relationship Id="rId1" Type="http://schemas.openxmlformats.org/officeDocument/2006/relationships/vmlDrawing" Target="../drawings/vmlDrawing2.vml"/><Relationship Id="rId6" Type="http://schemas.openxmlformats.org/officeDocument/2006/relationships/image" Target="../media/image12.jpg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video" Target="../media/media4.mp4"/><Relationship Id="rId7" Type="http://schemas.openxmlformats.org/officeDocument/2006/relationships/oleObject" Target="../embeddings/oleObject3.bin"/><Relationship Id="rId2" Type="http://schemas.microsoft.com/office/2007/relationships/media" Target="../media/media4.mp4"/><Relationship Id="rId1" Type="http://schemas.openxmlformats.org/officeDocument/2006/relationships/vmlDrawing" Target="../drawings/vmlDrawing3.vml"/><Relationship Id="rId6" Type="http://schemas.openxmlformats.org/officeDocument/2006/relationships/image" Target="../media/image14.jpg"/><Relationship Id="rId5" Type="http://schemas.openxmlformats.org/officeDocument/2006/relationships/image" Target="../media/image13.png"/><Relationship Id="rId4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video" Target="../media/media5.mp4"/><Relationship Id="rId7" Type="http://schemas.openxmlformats.org/officeDocument/2006/relationships/oleObject" Target="../embeddings/oleObject4.bin"/><Relationship Id="rId2" Type="http://schemas.microsoft.com/office/2007/relationships/media" Target="../media/media5.mp4"/><Relationship Id="rId1" Type="http://schemas.openxmlformats.org/officeDocument/2006/relationships/vmlDrawing" Target="../drawings/vmlDrawing4.vml"/><Relationship Id="rId6" Type="http://schemas.openxmlformats.org/officeDocument/2006/relationships/image" Target="../media/image16.jpg"/><Relationship Id="rId5" Type="http://schemas.openxmlformats.org/officeDocument/2006/relationships/image" Target="../media/image15.png"/><Relationship Id="rId4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video" Target="../media/media6.mp4"/><Relationship Id="rId7" Type="http://schemas.openxmlformats.org/officeDocument/2006/relationships/image" Target="../media/image7.wmf"/><Relationship Id="rId2" Type="http://schemas.microsoft.com/office/2007/relationships/media" Target="../media/media6.mp4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5.bin"/><Relationship Id="rId5" Type="http://schemas.openxmlformats.org/officeDocument/2006/relationships/image" Target="../media/image17.png"/><Relationship Id="rId4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video" Target="../media/media7.mp4"/><Relationship Id="rId7" Type="http://schemas.openxmlformats.org/officeDocument/2006/relationships/image" Target="../media/image7.wmf"/><Relationship Id="rId2" Type="http://schemas.microsoft.com/office/2007/relationships/media" Target="../media/media7.mp4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6.bin"/><Relationship Id="rId5" Type="http://schemas.openxmlformats.org/officeDocument/2006/relationships/image" Target="../media/image18.png"/><Relationship Id="rId4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video" Target="../media/media8.mp4"/><Relationship Id="rId7" Type="http://schemas.openxmlformats.org/officeDocument/2006/relationships/image" Target="../media/image7.wmf"/><Relationship Id="rId2" Type="http://schemas.microsoft.com/office/2007/relationships/media" Target="../media/media8.mp4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7.bin"/><Relationship Id="rId5" Type="http://schemas.openxmlformats.org/officeDocument/2006/relationships/image" Target="../media/image19.png"/><Relationship Id="rId4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video" Target="../media/media9.mov"/><Relationship Id="rId7" Type="http://schemas.openxmlformats.org/officeDocument/2006/relationships/image" Target="../media/image7.wmf"/><Relationship Id="rId2" Type="http://schemas.microsoft.com/office/2007/relationships/media" Target="../media/media9.mov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8.bin"/><Relationship Id="rId5" Type="http://schemas.openxmlformats.org/officeDocument/2006/relationships/image" Target="../media/image20.png"/><Relationship Id="rId4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video" Target="../media/media10.MOV"/><Relationship Id="rId7" Type="http://schemas.openxmlformats.org/officeDocument/2006/relationships/image" Target="../media/image7.wmf"/><Relationship Id="rId2" Type="http://schemas.microsoft.com/office/2007/relationships/media" Target="../media/media10.MOV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9.bin"/><Relationship Id="rId5" Type="http://schemas.openxmlformats.org/officeDocument/2006/relationships/image" Target="../media/image21.png"/><Relationship Id="rId4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video" Target="../media/media11.mp4"/><Relationship Id="rId7" Type="http://schemas.openxmlformats.org/officeDocument/2006/relationships/oleObject" Target="../embeddings/oleObject10.bin"/><Relationship Id="rId2" Type="http://schemas.microsoft.com/office/2007/relationships/media" Target="../media/media11.mp4"/><Relationship Id="rId1" Type="http://schemas.openxmlformats.org/officeDocument/2006/relationships/vmlDrawing" Target="../drawings/vmlDrawing10.vml"/><Relationship Id="rId6" Type="http://schemas.openxmlformats.org/officeDocument/2006/relationships/image" Target="../media/image23.png"/><Relationship Id="rId5" Type="http://schemas.openxmlformats.org/officeDocument/2006/relationships/image" Target="../media/image22.jpg"/><Relationship Id="rId4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video" Target="../media/media12.mp4"/><Relationship Id="rId7" Type="http://schemas.openxmlformats.org/officeDocument/2006/relationships/image" Target="../media/image7.wmf"/><Relationship Id="rId2" Type="http://schemas.microsoft.com/office/2007/relationships/media" Target="../media/media12.mp4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11.bin"/><Relationship Id="rId5" Type="http://schemas.openxmlformats.org/officeDocument/2006/relationships/image" Target="../media/image25.png"/><Relationship Id="rId4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3.MOV"/><Relationship Id="rId1" Type="http://schemas.microsoft.com/office/2007/relationships/media" Target="../media/media13.MOV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video" Target="../media/media14.MOV"/><Relationship Id="rId7" Type="http://schemas.openxmlformats.org/officeDocument/2006/relationships/image" Target="../media/image7.wmf"/><Relationship Id="rId2" Type="http://schemas.microsoft.com/office/2007/relationships/media" Target="../media/media14.MOV"/><Relationship Id="rId1" Type="http://schemas.openxmlformats.org/officeDocument/2006/relationships/vmlDrawing" Target="../drawings/vmlDrawing12.vml"/><Relationship Id="rId6" Type="http://schemas.openxmlformats.org/officeDocument/2006/relationships/oleObject" Target="../embeddings/oleObject12.bin"/><Relationship Id="rId5" Type="http://schemas.openxmlformats.org/officeDocument/2006/relationships/image" Target="../media/image31.png"/><Relationship Id="rId4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790200" y="1052590"/>
            <a:ext cx="8689976" cy="1716735"/>
          </a:xfrm>
        </p:spPr>
        <p:txBody>
          <a:bodyPr/>
          <a:lstStyle/>
          <a:p>
            <a:r>
              <a:rPr lang="fr-FR" b="1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UN POISSON D’AVRIL olympique !!!</a:t>
            </a:r>
            <a:endParaRPr lang="fr-FR" b="1" dirty="0">
              <a:solidFill>
                <a:srgbClr val="0070C0"/>
              </a:solidFill>
              <a:latin typeface="Comic Sans MS" panose="030F0702030302020204" pitchFamily="66" charset="0"/>
            </a:endParaRPr>
          </a:p>
        </p:txBody>
      </p:sp>
      <p:pic>
        <p:nvPicPr>
          <p:cNvPr id="5" name="Imag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3057" y="2664822"/>
            <a:ext cx="3013263" cy="2830149"/>
          </a:xfrm>
          <a:prstGeom prst="rect">
            <a:avLst/>
          </a:prstGeom>
          <a:effectLst>
            <a:reflection blurRad="6350" stA="50000" endA="300" endPos="55000" dir="5400000" sy="-100000" algn="bl" rotWithShape="0"/>
          </a:effectLst>
        </p:spPr>
      </p:pic>
      <p:pic>
        <p:nvPicPr>
          <p:cNvPr id="7" name="Imag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7387">
            <a:off x="7978149" y="3850314"/>
            <a:ext cx="3312574" cy="1773286"/>
          </a:xfrm>
          <a:prstGeom prst="rect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8" name="Imag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298257" flipH="1">
            <a:off x="580612" y="3832755"/>
            <a:ext cx="3070288" cy="1800000"/>
          </a:xfrm>
          <a:prstGeom prst="rect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835327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_8295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89506" y="404947"/>
            <a:ext cx="3269797" cy="581297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97855" y="2434270"/>
            <a:ext cx="491917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fr-FR" sz="3600" b="1" dirty="0" smtClean="0">
                <a:solidFill>
                  <a:schemeClr val="accent1"/>
                </a:solidFill>
              </a:rPr>
              <a:t>DECOUVERTE DE L’EPREUVE </a:t>
            </a:r>
          </a:p>
          <a:p>
            <a:pPr algn="ctr"/>
            <a:r>
              <a:rPr lang="fr-FR" sz="3600" b="1" dirty="0" smtClean="0">
                <a:solidFill>
                  <a:schemeClr val="accent1"/>
                </a:solidFill>
              </a:rPr>
              <a:t>POUR NOTRE ATHLETE …</a:t>
            </a:r>
            <a:endParaRPr lang="fr-FR" sz="3600" b="1" dirty="0">
              <a:solidFill>
                <a:schemeClr val="accent1"/>
              </a:solidFill>
            </a:endParaRPr>
          </a:p>
        </p:txBody>
      </p:sp>
      <p:graphicFrame>
        <p:nvGraphicFramePr>
          <p:cNvPr id="3" name="Obje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08722101"/>
              </p:ext>
            </p:extLst>
          </p:nvPr>
        </p:nvGraphicFramePr>
        <p:xfrm>
          <a:off x="5153615" y="5291091"/>
          <a:ext cx="926828" cy="9268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Image bitmap" r:id="rId6" imgW="4667400" imgH="4667400" progId="Paint.Picture">
                  <p:embed/>
                </p:oleObj>
              </mc:Choice>
              <mc:Fallback>
                <p:oleObj name="Image bitmap" r:id="rId6" imgW="4667400" imgH="4667400" progId="Paint.Pictur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153615" y="5291091"/>
                        <a:ext cx="926828" cy="9268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91252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/>
          <p:cNvSpPr txBox="1"/>
          <p:nvPr/>
        </p:nvSpPr>
        <p:spPr>
          <a:xfrm>
            <a:off x="404950" y="2841704"/>
            <a:ext cx="54210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3600" b="1" dirty="0" smtClean="0">
                <a:solidFill>
                  <a:schemeClr val="accent1"/>
                </a:solidFill>
              </a:rPr>
              <a:t>… N°1 … ROMANE !!!</a:t>
            </a:r>
            <a:endParaRPr lang="fr-FR" sz="3600" b="1" dirty="0">
              <a:solidFill>
                <a:schemeClr val="accent1"/>
              </a:solidFill>
            </a:endParaRPr>
          </a:p>
        </p:txBody>
      </p:sp>
      <p:pic>
        <p:nvPicPr>
          <p:cNvPr id="3" name="Vidéo Roman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494825" y="326571"/>
            <a:ext cx="3424102" cy="6087292"/>
          </a:xfrm>
          <a:prstGeom prst="rect">
            <a:avLst/>
          </a:prstGeom>
        </p:spPr>
      </p:pic>
      <p:pic>
        <p:nvPicPr>
          <p:cNvPr id="4" name="Imag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6340" y="5522675"/>
            <a:ext cx="879391" cy="891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138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idéo Adrien">
            <a:hlinkClick r:id="" action="ppaction://media"/>
          </p:cNvPr>
          <p:cNvPicPr>
            <a:picLocks noGrp="1" noChangeAspect="1"/>
          </p:cNvPicPr>
          <p:nvPr>
            <p:ph sz="quarter" idx="13"/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27947" y="2168436"/>
            <a:ext cx="6002460" cy="3301726"/>
          </a:xfrm>
        </p:spPr>
      </p:pic>
      <p:pic>
        <p:nvPicPr>
          <p:cNvPr id="6" name="Espace réservé du contenu 5"/>
          <p:cNvPicPr>
            <a:picLocks noGrp="1" noChangeAspect="1"/>
          </p:cNvPicPr>
          <p:nvPr>
            <p:ph sz="quarter" idx="1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519" y="954394"/>
            <a:ext cx="3958045" cy="5274097"/>
          </a:xfrm>
        </p:spPr>
      </p:pic>
      <p:sp>
        <p:nvSpPr>
          <p:cNvPr id="7" name="ZoneTexte 6"/>
          <p:cNvSpPr txBox="1"/>
          <p:nvPr/>
        </p:nvSpPr>
        <p:spPr>
          <a:xfrm>
            <a:off x="5486400" y="1384663"/>
            <a:ext cx="54210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3600" b="1" dirty="0" smtClean="0">
                <a:solidFill>
                  <a:schemeClr val="accent1"/>
                </a:solidFill>
              </a:rPr>
              <a:t>ATHLETE N°2 … ADRIEN !!!</a:t>
            </a:r>
            <a:endParaRPr lang="fr-FR" sz="3600" b="1" dirty="0">
              <a:solidFill>
                <a:schemeClr val="accent1"/>
              </a:solidFill>
            </a:endParaRPr>
          </a:p>
        </p:txBody>
      </p:sp>
      <p:graphicFrame>
        <p:nvGraphicFramePr>
          <p:cNvPr id="8" name="Obje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00790243"/>
              </p:ext>
            </p:extLst>
          </p:nvPr>
        </p:nvGraphicFramePr>
        <p:xfrm>
          <a:off x="5022986" y="4543334"/>
          <a:ext cx="926828" cy="9268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Image bitmap" r:id="rId7" imgW="4667400" imgH="4667400" progId="Paint.Picture">
                  <p:embed/>
                </p:oleObj>
              </mc:Choice>
              <mc:Fallback>
                <p:oleObj name="Image bitmap" r:id="rId7" imgW="4667400" imgH="4667400" progId="Paint.Picture">
                  <p:embed/>
                  <p:pic>
                    <p:nvPicPr>
                      <p:cNvPr id="3" name="Objet 2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022986" y="4543334"/>
                        <a:ext cx="926828" cy="9268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75947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548015" y="1058091"/>
            <a:ext cx="6257733" cy="979716"/>
          </a:xfrm>
        </p:spPr>
        <p:txBody>
          <a:bodyPr>
            <a:normAutofit fontScale="90000"/>
          </a:bodyPr>
          <a:lstStyle/>
          <a:p>
            <a:r>
              <a:rPr lang="fr-FR" sz="4000" b="1" dirty="0">
                <a:solidFill>
                  <a:schemeClr val="accent1"/>
                </a:solidFill>
              </a:rPr>
              <a:t>Athlète </a:t>
            </a:r>
            <a:r>
              <a:rPr lang="fr-FR" sz="4000" b="1" dirty="0" smtClean="0">
                <a:solidFill>
                  <a:schemeClr val="accent1"/>
                </a:solidFill>
              </a:rPr>
              <a:t>n°3 </a:t>
            </a:r>
            <a:r>
              <a:rPr lang="fr-FR" sz="4000" b="1" dirty="0">
                <a:solidFill>
                  <a:schemeClr val="accent1"/>
                </a:solidFill>
              </a:rPr>
              <a:t>… </a:t>
            </a:r>
            <a:r>
              <a:rPr lang="fr-FR" sz="4000" b="1" dirty="0" err="1" smtClean="0">
                <a:solidFill>
                  <a:schemeClr val="accent1"/>
                </a:solidFill>
              </a:rPr>
              <a:t>eleanor</a:t>
            </a:r>
            <a:r>
              <a:rPr lang="fr-FR" sz="4000" b="1" dirty="0" smtClean="0">
                <a:solidFill>
                  <a:schemeClr val="accent1"/>
                </a:solidFill>
              </a:rPr>
              <a:t> !!!</a:t>
            </a:r>
            <a:r>
              <a:rPr lang="fr-FR" b="1" dirty="0">
                <a:solidFill>
                  <a:schemeClr val="accent1"/>
                </a:solidFill>
              </a:rPr>
              <a:t/>
            </a:r>
            <a:br>
              <a:rPr lang="fr-FR" b="1" dirty="0">
                <a:solidFill>
                  <a:schemeClr val="accent1"/>
                </a:solidFill>
              </a:rPr>
            </a:br>
            <a:endParaRPr lang="fr-FR" dirty="0"/>
          </a:p>
        </p:txBody>
      </p:sp>
      <p:pic>
        <p:nvPicPr>
          <p:cNvPr id="5" name="Vidéo Eléanor">
            <a:hlinkClick r:id="" action="ppaction://media"/>
          </p:cNvPr>
          <p:cNvPicPr>
            <a:picLocks noGrp="1" noChangeAspect="1"/>
          </p:cNvPicPr>
          <p:nvPr>
            <p:ph sz="quarter" idx="13"/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02136" y="2173876"/>
            <a:ext cx="5939732" cy="3341099"/>
          </a:xfrm>
        </p:spPr>
      </p:pic>
      <p:pic>
        <p:nvPicPr>
          <p:cNvPr id="6" name="Espace réservé du contenu 5"/>
          <p:cNvPicPr>
            <a:picLocks noGrp="1" noChangeAspect="1"/>
          </p:cNvPicPr>
          <p:nvPr>
            <p:ph sz="quarter" idx="1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2251" y="614067"/>
            <a:ext cx="3675680" cy="4900908"/>
          </a:xfrm>
        </p:spPr>
      </p:pic>
      <p:graphicFrame>
        <p:nvGraphicFramePr>
          <p:cNvPr id="7" name="Obje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40740471"/>
              </p:ext>
            </p:extLst>
          </p:nvPr>
        </p:nvGraphicFramePr>
        <p:xfrm>
          <a:off x="284925" y="4588147"/>
          <a:ext cx="926828" cy="9268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" name="Image bitmap" r:id="rId7" imgW="4667400" imgH="4667400" progId="Paint.Picture">
                  <p:embed/>
                </p:oleObj>
              </mc:Choice>
              <mc:Fallback>
                <p:oleObj name="Image bitmap" r:id="rId7" imgW="4667400" imgH="4667400" progId="Paint.Picture">
                  <p:embed/>
                  <p:pic>
                    <p:nvPicPr>
                      <p:cNvPr id="3" name="Objet 2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84925" y="4588147"/>
                        <a:ext cx="926828" cy="9268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03375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833257" y="618517"/>
            <a:ext cx="5504443" cy="1596177"/>
          </a:xfrm>
        </p:spPr>
        <p:txBody>
          <a:bodyPr/>
          <a:lstStyle/>
          <a:p>
            <a:r>
              <a:rPr lang="fr-FR" b="1" dirty="0">
                <a:solidFill>
                  <a:schemeClr val="accent1"/>
                </a:solidFill>
              </a:rPr>
              <a:t>Athlète </a:t>
            </a:r>
            <a:r>
              <a:rPr lang="fr-FR" b="1" dirty="0" smtClean="0">
                <a:solidFill>
                  <a:schemeClr val="accent1"/>
                </a:solidFill>
              </a:rPr>
              <a:t>n°4 </a:t>
            </a:r>
            <a:r>
              <a:rPr lang="fr-FR" b="1" dirty="0">
                <a:solidFill>
                  <a:schemeClr val="accent1"/>
                </a:solidFill>
              </a:rPr>
              <a:t>… </a:t>
            </a:r>
            <a:r>
              <a:rPr lang="fr-FR" b="1" dirty="0" err="1" smtClean="0">
                <a:solidFill>
                  <a:schemeClr val="accent1"/>
                </a:solidFill>
              </a:rPr>
              <a:t>melissa</a:t>
            </a:r>
            <a:r>
              <a:rPr lang="fr-FR" b="1" dirty="0" smtClean="0">
                <a:solidFill>
                  <a:schemeClr val="accent1"/>
                </a:solidFill>
              </a:rPr>
              <a:t> </a:t>
            </a:r>
            <a:r>
              <a:rPr lang="fr-FR" b="1" dirty="0">
                <a:solidFill>
                  <a:schemeClr val="accent1"/>
                </a:solidFill>
              </a:rPr>
              <a:t>!!!</a:t>
            </a:r>
            <a:endParaRPr lang="fr-FR" dirty="0"/>
          </a:p>
        </p:txBody>
      </p:sp>
      <p:pic>
        <p:nvPicPr>
          <p:cNvPr id="5" name="Vidéo Mélissa">
            <a:hlinkClick r:id="" action="ppaction://media"/>
          </p:cNvPr>
          <p:cNvPicPr>
            <a:picLocks noGrp="1" noChangeAspect="1"/>
          </p:cNvPicPr>
          <p:nvPr>
            <p:ph sz="quarter" idx="13"/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94710" y="758680"/>
            <a:ext cx="3106951" cy="5524890"/>
          </a:xfrm>
        </p:spPr>
      </p:pic>
      <p:pic>
        <p:nvPicPr>
          <p:cNvPr id="6" name="Espace réservé du contenu 5"/>
          <p:cNvPicPr>
            <a:picLocks noGrp="1" noChangeAspect="1"/>
          </p:cNvPicPr>
          <p:nvPr>
            <p:ph sz="quarter" idx="1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3610" y="1855595"/>
            <a:ext cx="3046660" cy="4062215"/>
          </a:xfrm>
        </p:spPr>
      </p:pic>
      <p:graphicFrame>
        <p:nvGraphicFramePr>
          <p:cNvPr id="7" name="Obje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48043500"/>
              </p:ext>
            </p:extLst>
          </p:nvPr>
        </p:nvGraphicFramePr>
        <p:xfrm>
          <a:off x="271120" y="5356742"/>
          <a:ext cx="926828" cy="9268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8" name="Image bitmap" r:id="rId7" imgW="4667400" imgH="4667400" progId="Paint.Picture">
                  <p:embed/>
                </p:oleObj>
              </mc:Choice>
              <mc:Fallback>
                <p:oleObj name="Image bitmap" r:id="rId7" imgW="4667400" imgH="4667400" progId="Paint.Picture">
                  <p:embed/>
                  <p:pic>
                    <p:nvPicPr>
                      <p:cNvPr id="3" name="Objet 2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71120" y="5356742"/>
                        <a:ext cx="926828" cy="9268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96930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3418527" y="0"/>
            <a:ext cx="5106025" cy="1596177"/>
          </a:xfrm>
        </p:spPr>
        <p:txBody>
          <a:bodyPr/>
          <a:lstStyle/>
          <a:p>
            <a:r>
              <a:rPr lang="fr-FR" b="1" dirty="0">
                <a:solidFill>
                  <a:schemeClr val="accent1"/>
                </a:solidFill>
              </a:rPr>
              <a:t>Athlète </a:t>
            </a:r>
            <a:r>
              <a:rPr lang="fr-FR" b="1" dirty="0" smtClean="0">
                <a:solidFill>
                  <a:schemeClr val="accent1"/>
                </a:solidFill>
              </a:rPr>
              <a:t>n°5 </a:t>
            </a:r>
            <a:r>
              <a:rPr lang="fr-FR" b="1" dirty="0">
                <a:solidFill>
                  <a:schemeClr val="accent1"/>
                </a:solidFill>
              </a:rPr>
              <a:t>… </a:t>
            </a:r>
            <a:r>
              <a:rPr lang="fr-FR" b="1" dirty="0" smtClean="0">
                <a:solidFill>
                  <a:schemeClr val="accent1"/>
                </a:solidFill>
              </a:rPr>
              <a:t>ROBIN </a:t>
            </a:r>
            <a:r>
              <a:rPr lang="fr-FR" b="1" dirty="0">
                <a:solidFill>
                  <a:schemeClr val="accent1"/>
                </a:solidFill>
              </a:rPr>
              <a:t>!!!</a:t>
            </a:r>
            <a:endParaRPr lang="fr-FR" dirty="0"/>
          </a:p>
        </p:txBody>
      </p:sp>
      <p:pic>
        <p:nvPicPr>
          <p:cNvPr id="5" name="Vidéo Robin">
            <a:hlinkClick r:id="" action="ppaction://media"/>
          </p:cNvPr>
          <p:cNvPicPr>
            <a:picLocks noGrp="1" noChangeAspect="1"/>
          </p:cNvPicPr>
          <p:nvPr>
            <p:ph sz="quarter" idx="13"/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495005" y="1596177"/>
            <a:ext cx="6660503" cy="3746532"/>
          </a:xfrm>
        </p:spPr>
      </p:pic>
      <p:graphicFrame>
        <p:nvGraphicFramePr>
          <p:cNvPr id="4" name="Obje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72612148"/>
              </p:ext>
            </p:extLst>
          </p:nvPr>
        </p:nvGraphicFramePr>
        <p:xfrm>
          <a:off x="1339261" y="4415881"/>
          <a:ext cx="926828" cy="9268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2" name="Image bitmap" r:id="rId6" imgW="4667400" imgH="4667400" progId="Paint.Picture">
                  <p:embed/>
                </p:oleObj>
              </mc:Choice>
              <mc:Fallback>
                <p:oleObj name="Image bitmap" r:id="rId6" imgW="4667400" imgH="4667400" progId="Paint.Picture">
                  <p:embed/>
                  <p:pic>
                    <p:nvPicPr>
                      <p:cNvPr id="3" name="Objet 2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339261" y="4415881"/>
                        <a:ext cx="926828" cy="9268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71905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914400" y="0"/>
            <a:ext cx="10364451" cy="1596177"/>
          </a:xfrm>
        </p:spPr>
        <p:txBody>
          <a:bodyPr/>
          <a:lstStyle/>
          <a:p>
            <a:r>
              <a:rPr lang="fr-FR" b="1" dirty="0">
                <a:solidFill>
                  <a:schemeClr val="accent1"/>
                </a:solidFill>
              </a:rPr>
              <a:t>Athlète </a:t>
            </a:r>
            <a:r>
              <a:rPr lang="fr-FR" b="1" dirty="0" smtClean="0">
                <a:solidFill>
                  <a:schemeClr val="accent1"/>
                </a:solidFill>
              </a:rPr>
              <a:t>n°6 </a:t>
            </a:r>
            <a:r>
              <a:rPr lang="fr-FR" b="1" dirty="0">
                <a:solidFill>
                  <a:schemeClr val="accent1"/>
                </a:solidFill>
              </a:rPr>
              <a:t>… </a:t>
            </a:r>
            <a:r>
              <a:rPr lang="fr-FR" b="1" dirty="0" err="1" smtClean="0">
                <a:solidFill>
                  <a:schemeClr val="accent1"/>
                </a:solidFill>
              </a:rPr>
              <a:t>eRINE</a:t>
            </a:r>
            <a:r>
              <a:rPr lang="fr-FR" b="1" dirty="0" smtClean="0">
                <a:solidFill>
                  <a:schemeClr val="accent1"/>
                </a:solidFill>
              </a:rPr>
              <a:t> </a:t>
            </a:r>
            <a:r>
              <a:rPr lang="fr-FR" b="1" dirty="0">
                <a:solidFill>
                  <a:schemeClr val="accent1"/>
                </a:solidFill>
              </a:rPr>
              <a:t>!!!</a:t>
            </a:r>
            <a:endParaRPr lang="fr-FR" dirty="0"/>
          </a:p>
        </p:txBody>
      </p:sp>
      <p:pic>
        <p:nvPicPr>
          <p:cNvPr id="5" name="Vidéo Erine">
            <a:hlinkClick r:id="" action="ppaction://media"/>
          </p:cNvPr>
          <p:cNvPicPr>
            <a:picLocks noGrp="1" noChangeAspect="1"/>
          </p:cNvPicPr>
          <p:nvPr>
            <p:ph sz="quarter" idx="13"/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48030" y="1400177"/>
            <a:ext cx="6897189" cy="3879668"/>
          </a:xfrm>
        </p:spPr>
      </p:pic>
      <p:graphicFrame>
        <p:nvGraphicFramePr>
          <p:cNvPr id="4" name="Obje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96191417"/>
              </p:ext>
            </p:extLst>
          </p:nvPr>
        </p:nvGraphicFramePr>
        <p:xfrm>
          <a:off x="1509077" y="4353017"/>
          <a:ext cx="926828" cy="9268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6" name="Image bitmap" r:id="rId6" imgW="4667400" imgH="4667400" progId="Paint.Picture">
                  <p:embed/>
                </p:oleObj>
              </mc:Choice>
              <mc:Fallback>
                <p:oleObj name="Image bitmap" r:id="rId6" imgW="4667400" imgH="4667400" progId="Paint.Picture">
                  <p:embed/>
                  <p:pic>
                    <p:nvPicPr>
                      <p:cNvPr id="3" name="Objet 2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509077" y="4353017"/>
                        <a:ext cx="926828" cy="9268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26213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939901" y="0"/>
            <a:ext cx="10364451" cy="1596177"/>
          </a:xfrm>
        </p:spPr>
        <p:txBody>
          <a:bodyPr/>
          <a:lstStyle/>
          <a:p>
            <a:r>
              <a:rPr lang="fr-FR" b="1" dirty="0">
                <a:solidFill>
                  <a:schemeClr val="accent1"/>
                </a:solidFill>
              </a:rPr>
              <a:t>Athlète </a:t>
            </a:r>
            <a:r>
              <a:rPr lang="fr-FR" b="1" dirty="0" smtClean="0">
                <a:solidFill>
                  <a:schemeClr val="accent1"/>
                </a:solidFill>
              </a:rPr>
              <a:t>n°7 </a:t>
            </a:r>
            <a:r>
              <a:rPr lang="fr-FR" b="1" dirty="0">
                <a:solidFill>
                  <a:schemeClr val="accent1"/>
                </a:solidFill>
              </a:rPr>
              <a:t>… </a:t>
            </a:r>
            <a:r>
              <a:rPr lang="fr-FR" b="1" dirty="0" err="1" smtClean="0">
                <a:solidFill>
                  <a:schemeClr val="accent1"/>
                </a:solidFill>
              </a:rPr>
              <a:t>leo</a:t>
            </a:r>
            <a:r>
              <a:rPr lang="fr-FR" b="1" dirty="0" smtClean="0">
                <a:solidFill>
                  <a:schemeClr val="accent1"/>
                </a:solidFill>
              </a:rPr>
              <a:t> </a:t>
            </a:r>
            <a:r>
              <a:rPr lang="fr-FR" b="1" dirty="0">
                <a:solidFill>
                  <a:schemeClr val="accent1"/>
                </a:solidFill>
              </a:rPr>
              <a:t>!!!</a:t>
            </a:r>
            <a:endParaRPr lang="fr-FR" dirty="0"/>
          </a:p>
        </p:txBody>
      </p:sp>
      <p:pic>
        <p:nvPicPr>
          <p:cNvPr id="5" name="Vidéo Léo">
            <a:hlinkClick r:id="" action="ppaction://media"/>
          </p:cNvPr>
          <p:cNvPicPr>
            <a:picLocks noGrp="1" noChangeAspect="1"/>
          </p:cNvPicPr>
          <p:nvPr>
            <p:ph sz="quarter" idx="13"/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49713" y="1125039"/>
            <a:ext cx="2944826" cy="5236592"/>
          </a:xfrm>
        </p:spPr>
      </p:pic>
      <p:graphicFrame>
        <p:nvGraphicFramePr>
          <p:cNvPr id="4" name="Obje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89849886"/>
              </p:ext>
            </p:extLst>
          </p:nvPr>
        </p:nvGraphicFramePr>
        <p:xfrm>
          <a:off x="3494632" y="5434803"/>
          <a:ext cx="926828" cy="9268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0" name="Image bitmap" r:id="rId6" imgW="4667400" imgH="4667400" progId="Paint.Picture">
                  <p:embed/>
                </p:oleObj>
              </mc:Choice>
              <mc:Fallback>
                <p:oleObj name="Image bitmap" r:id="rId6" imgW="4667400" imgH="4667400" progId="Paint.Picture">
                  <p:embed/>
                  <p:pic>
                    <p:nvPicPr>
                      <p:cNvPr id="3" name="Objet 2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494632" y="5434803"/>
                        <a:ext cx="926828" cy="9268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7369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92370" y="-245871"/>
            <a:ext cx="10364451" cy="1596177"/>
          </a:xfrm>
        </p:spPr>
        <p:txBody>
          <a:bodyPr/>
          <a:lstStyle/>
          <a:p>
            <a:r>
              <a:rPr lang="fr-FR" b="1" dirty="0">
                <a:solidFill>
                  <a:schemeClr val="accent1"/>
                </a:solidFill>
              </a:rPr>
              <a:t>Athlète </a:t>
            </a:r>
            <a:r>
              <a:rPr lang="fr-FR" b="1" dirty="0" smtClean="0">
                <a:solidFill>
                  <a:schemeClr val="accent1"/>
                </a:solidFill>
              </a:rPr>
              <a:t>n°8 </a:t>
            </a:r>
            <a:r>
              <a:rPr lang="fr-FR" b="1" dirty="0">
                <a:solidFill>
                  <a:schemeClr val="accent1"/>
                </a:solidFill>
              </a:rPr>
              <a:t>… </a:t>
            </a:r>
            <a:r>
              <a:rPr lang="fr-FR" b="1" dirty="0" smtClean="0">
                <a:solidFill>
                  <a:schemeClr val="accent1"/>
                </a:solidFill>
              </a:rPr>
              <a:t>Paul </a:t>
            </a:r>
            <a:r>
              <a:rPr lang="fr-FR" b="1" dirty="0">
                <a:solidFill>
                  <a:schemeClr val="accent1"/>
                </a:solidFill>
              </a:rPr>
              <a:t>!!!</a:t>
            </a:r>
            <a:endParaRPr lang="fr-FR" dirty="0"/>
          </a:p>
        </p:txBody>
      </p:sp>
      <p:pic>
        <p:nvPicPr>
          <p:cNvPr id="5" name="Vidéo Paul">
            <a:hlinkClick r:id="" action="ppaction://media"/>
          </p:cNvPr>
          <p:cNvPicPr>
            <a:picLocks noGrp="1" noChangeAspect="1"/>
          </p:cNvPicPr>
          <p:nvPr>
            <p:ph sz="quarter" idx="13"/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48250" y="958486"/>
            <a:ext cx="3052689" cy="5419466"/>
          </a:xfrm>
        </p:spPr>
      </p:pic>
      <p:graphicFrame>
        <p:nvGraphicFramePr>
          <p:cNvPr id="4" name="Obje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90658392"/>
              </p:ext>
            </p:extLst>
          </p:nvPr>
        </p:nvGraphicFramePr>
        <p:xfrm>
          <a:off x="2985181" y="5451124"/>
          <a:ext cx="926828" cy="9268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4" name="Image bitmap" r:id="rId6" imgW="4667400" imgH="4667400" progId="Paint.Picture">
                  <p:embed/>
                </p:oleObj>
              </mc:Choice>
              <mc:Fallback>
                <p:oleObj name="Image bitmap" r:id="rId6" imgW="4667400" imgH="4667400" progId="Paint.Picture">
                  <p:embed/>
                  <p:pic>
                    <p:nvPicPr>
                      <p:cNvPr id="3" name="Objet 2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985181" y="5451124"/>
                        <a:ext cx="926828" cy="9268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58763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122781" y="0"/>
            <a:ext cx="10364451" cy="1596177"/>
          </a:xfrm>
        </p:spPr>
        <p:txBody>
          <a:bodyPr/>
          <a:lstStyle/>
          <a:p>
            <a:r>
              <a:rPr lang="fr-FR" b="1" dirty="0">
                <a:solidFill>
                  <a:schemeClr val="accent1"/>
                </a:solidFill>
              </a:rPr>
              <a:t>Athlète </a:t>
            </a:r>
            <a:r>
              <a:rPr lang="fr-FR" b="1" dirty="0" smtClean="0">
                <a:solidFill>
                  <a:schemeClr val="accent1"/>
                </a:solidFill>
              </a:rPr>
              <a:t>n°9 </a:t>
            </a:r>
            <a:r>
              <a:rPr lang="fr-FR" b="1" dirty="0">
                <a:solidFill>
                  <a:schemeClr val="accent1"/>
                </a:solidFill>
              </a:rPr>
              <a:t>… </a:t>
            </a:r>
            <a:r>
              <a:rPr lang="fr-FR" b="1" dirty="0" err="1" smtClean="0">
                <a:solidFill>
                  <a:schemeClr val="accent1"/>
                </a:solidFill>
              </a:rPr>
              <a:t>peyton</a:t>
            </a:r>
            <a:r>
              <a:rPr lang="fr-FR" b="1" dirty="0" smtClean="0">
                <a:solidFill>
                  <a:schemeClr val="accent1"/>
                </a:solidFill>
              </a:rPr>
              <a:t> !!!</a:t>
            </a:r>
            <a:endParaRPr lang="fr-FR" dirty="0"/>
          </a:p>
        </p:txBody>
      </p:sp>
      <p:pic>
        <p:nvPicPr>
          <p:cNvPr id="5" name="Vidéo Peyton">
            <a:hlinkClick r:id="" action="ppaction://media"/>
          </p:cNvPr>
          <p:cNvPicPr>
            <a:picLocks noGrp="1" noChangeAspect="1"/>
          </p:cNvPicPr>
          <p:nvPr>
            <p:ph sz="quarter" idx="13"/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843327" y="1092178"/>
            <a:ext cx="2969510" cy="5280487"/>
          </a:xfrm>
        </p:spPr>
      </p:pic>
      <p:graphicFrame>
        <p:nvGraphicFramePr>
          <p:cNvPr id="4" name="Obje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33083830"/>
              </p:ext>
            </p:extLst>
          </p:nvPr>
        </p:nvGraphicFramePr>
        <p:xfrm>
          <a:off x="3782015" y="5445837"/>
          <a:ext cx="926828" cy="9268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18" name="Image bitmap" r:id="rId6" imgW="4667400" imgH="4667400" progId="Paint.Picture">
                  <p:embed/>
                </p:oleObj>
              </mc:Choice>
              <mc:Fallback>
                <p:oleObj name="Image bitmap" r:id="rId6" imgW="4667400" imgH="4667400" progId="Paint.Picture">
                  <p:embed/>
                  <p:pic>
                    <p:nvPicPr>
                      <p:cNvPr id="3" name="Objet 2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782015" y="5445837"/>
                        <a:ext cx="926828" cy="9268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63283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5578465" cy="1596177"/>
          </a:xfrm>
        </p:spPr>
        <p:txBody>
          <a:bodyPr/>
          <a:lstStyle/>
          <a:p>
            <a:r>
              <a:rPr lang="fr-FR" b="1" dirty="0">
                <a:solidFill>
                  <a:schemeClr val="accent1"/>
                </a:solidFill>
              </a:rPr>
              <a:t>Athlète </a:t>
            </a:r>
            <a:r>
              <a:rPr lang="fr-FR" b="1" dirty="0" smtClean="0">
                <a:solidFill>
                  <a:schemeClr val="accent1"/>
                </a:solidFill>
              </a:rPr>
              <a:t>n°10 </a:t>
            </a:r>
            <a:r>
              <a:rPr lang="fr-FR" b="1" dirty="0">
                <a:solidFill>
                  <a:schemeClr val="accent1"/>
                </a:solidFill>
              </a:rPr>
              <a:t>… </a:t>
            </a:r>
            <a:r>
              <a:rPr lang="fr-FR" b="1" dirty="0" err="1" smtClean="0">
                <a:solidFill>
                  <a:schemeClr val="accent1"/>
                </a:solidFill>
              </a:rPr>
              <a:t>maceo</a:t>
            </a:r>
            <a:r>
              <a:rPr lang="fr-FR" b="1" dirty="0" smtClean="0">
                <a:solidFill>
                  <a:schemeClr val="accent1"/>
                </a:solidFill>
              </a:rPr>
              <a:t> </a:t>
            </a:r>
            <a:r>
              <a:rPr lang="fr-FR" b="1" dirty="0">
                <a:solidFill>
                  <a:schemeClr val="accent1"/>
                </a:solidFill>
              </a:rPr>
              <a:t>!!!</a:t>
            </a:r>
            <a:endParaRPr lang="fr-FR" dirty="0"/>
          </a:p>
        </p:txBody>
      </p:sp>
      <p:pic>
        <p:nvPicPr>
          <p:cNvPr id="5" name="Espace réservé du contenu 4"/>
          <p:cNvPicPr>
            <a:picLocks noGrp="1" noChangeAspect="1"/>
          </p:cNvPicPr>
          <p:nvPr>
            <p:ph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3701" y="1881051"/>
            <a:ext cx="3528879" cy="4705173"/>
          </a:xfrm>
        </p:spPr>
      </p:pic>
      <p:pic>
        <p:nvPicPr>
          <p:cNvPr id="6" name="Vidéo Macéo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06531" y="209006"/>
            <a:ext cx="3393485" cy="5995851"/>
          </a:xfrm>
          <a:prstGeom prst="rect">
            <a:avLst/>
          </a:prstGeom>
        </p:spPr>
      </p:pic>
      <p:graphicFrame>
        <p:nvGraphicFramePr>
          <p:cNvPr id="7" name="Obje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97536315"/>
              </p:ext>
            </p:extLst>
          </p:nvPr>
        </p:nvGraphicFramePr>
        <p:xfrm>
          <a:off x="5565412" y="5278029"/>
          <a:ext cx="926828" cy="9268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2" name="Image bitmap" r:id="rId7" imgW="4667400" imgH="4667400" progId="Paint.Picture">
                  <p:embed/>
                </p:oleObj>
              </mc:Choice>
              <mc:Fallback>
                <p:oleObj name="Image bitmap" r:id="rId7" imgW="4667400" imgH="4667400" progId="Paint.Picture">
                  <p:embed/>
                  <p:pic>
                    <p:nvPicPr>
                      <p:cNvPr id="3" name="Objet 2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565412" y="5278029"/>
                        <a:ext cx="926828" cy="9268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00338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Espace réservé du contenu 5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339634" y="1733482"/>
            <a:ext cx="5410290" cy="4057718"/>
          </a:xfrm>
        </p:spPr>
      </p:pic>
      <p:sp>
        <p:nvSpPr>
          <p:cNvPr id="9" name="Titre 1"/>
          <p:cNvSpPr>
            <a:spLocks noGrp="1"/>
          </p:cNvSpPr>
          <p:nvPr>
            <p:ph type="title"/>
          </p:nvPr>
        </p:nvSpPr>
        <p:spPr>
          <a:xfrm>
            <a:off x="5985055" y="2687071"/>
            <a:ext cx="5528302" cy="1596177"/>
          </a:xfrm>
        </p:spPr>
        <p:txBody>
          <a:bodyPr/>
          <a:lstStyle/>
          <a:p>
            <a:r>
              <a:rPr lang="fr-FR" b="1" dirty="0">
                <a:solidFill>
                  <a:schemeClr val="accent1"/>
                </a:solidFill>
              </a:rPr>
              <a:t>Athlète </a:t>
            </a:r>
            <a:r>
              <a:rPr lang="fr-FR" b="1" dirty="0" smtClean="0">
                <a:solidFill>
                  <a:schemeClr val="accent1"/>
                </a:solidFill>
              </a:rPr>
              <a:t>n°11 </a:t>
            </a:r>
            <a:r>
              <a:rPr lang="fr-FR" b="1" dirty="0">
                <a:solidFill>
                  <a:schemeClr val="accent1"/>
                </a:solidFill>
              </a:rPr>
              <a:t>… </a:t>
            </a:r>
            <a:r>
              <a:rPr lang="fr-FR" b="1" dirty="0" smtClean="0">
                <a:solidFill>
                  <a:schemeClr val="accent1"/>
                </a:solidFill>
              </a:rPr>
              <a:t>THAÏS </a:t>
            </a:r>
            <a:r>
              <a:rPr lang="fr-FR" b="1" dirty="0">
                <a:solidFill>
                  <a:schemeClr val="accent1"/>
                </a:solidFill>
              </a:rPr>
              <a:t>!!!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351962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 txBox="1">
            <a:spLocks/>
          </p:cNvSpPr>
          <p:nvPr/>
        </p:nvSpPr>
        <p:spPr>
          <a:xfrm>
            <a:off x="2946434" y="351834"/>
            <a:ext cx="5930280" cy="15961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fr-FR" b="1" dirty="0" smtClean="0">
                <a:solidFill>
                  <a:schemeClr val="accent1"/>
                </a:solidFill>
              </a:rPr>
              <a:t>Athlète n°12 … GABRIEL !!!</a:t>
            </a:r>
            <a:endParaRPr lang="fr-FR" dirty="0"/>
          </a:p>
        </p:txBody>
      </p:sp>
      <p:pic>
        <p:nvPicPr>
          <p:cNvPr id="3" name="Vidéo Gabriel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21746" y="1149922"/>
            <a:ext cx="8379655" cy="4713556"/>
          </a:xfrm>
          <a:prstGeom prst="rect">
            <a:avLst/>
          </a:prstGeom>
        </p:spPr>
      </p:pic>
      <p:graphicFrame>
        <p:nvGraphicFramePr>
          <p:cNvPr id="4" name="Obje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82293540"/>
              </p:ext>
            </p:extLst>
          </p:nvPr>
        </p:nvGraphicFramePr>
        <p:xfrm>
          <a:off x="568553" y="4936650"/>
          <a:ext cx="926828" cy="9268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6" name="Image bitmap" r:id="rId6" imgW="4667400" imgH="4667400" progId="Paint.Picture">
                  <p:embed/>
                </p:oleObj>
              </mc:Choice>
              <mc:Fallback>
                <p:oleObj name="Image bitmap" r:id="rId6" imgW="4667400" imgH="4667400" progId="Paint.Picture">
                  <p:embed/>
                  <p:pic>
                    <p:nvPicPr>
                      <p:cNvPr id="3" name="Objet 2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68553" y="4936650"/>
                        <a:ext cx="926828" cy="9268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71268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G_058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73069" y="1218927"/>
            <a:ext cx="7818846" cy="4398101"/>
          </a:xfrm>
          <a:prstGeom prst="rect">
            <a:avLst/>
          </a:prstGeom>
        </p:spPr>
      </p:pic>
      <p:sp>
        <p:nvSpPr>
          <p:cNvPr id="4" name="Titre 1"/>
          <p:cNvSpPr txBox="1">
            <a:spLocks/>
          </p:cNvSpPr>
          <p:nvPr/>
        </p:nvSpPr>
        <p:spPr>
          <a:xfrm>
            <a:off x="2817352" y="420838"/>
            <a:ext cx="5930280" cy="15961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fr-FR" b="1" dirty="0" smtClean="0">
                <a:solidFill>
                  <a:schemeClr val="accent1"/>
                </a:solidFill>
              </a:rPr>
              <a:t>Athlète n°13 … ALBAN !!!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136135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Espace réservé du contenu 7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75" y="1416604"/>
            <a:ext cx="2365002" cy="5124171"/>
          </a:xfrm>
        </p:spPr>
      </p:pic>
      <p:pic>
        <p:nvPicPr>
          <p:cNvPr id="9" name="Espace réservé du contenu 8"/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9667" y="1416604"/>
            <a:ext cx="7515963" cy="3468905"/>
          </a:xfrm>
        </p:spPr>
      </p:pic>
      <p:sp>
        <p:nvSpPr>
          <p:cNvPr id="5" name="Titre 1"/>
          <p:cNvSpPr txBox="1">
            <a:spLocks noGrp="1"/>
          </p:cNvSpPr>
          <p:nvPr>
            <p:ph type="title"/>
          </p:nvPr>
        </p:nvSpPr>
        <p:spPr>
          <a:xfrm>
            <a:off x="1514666" y="0"/>
            <a:ext cx="10364451" cy="15961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fr-FR" b="1" dirty="0" smtClean="0">
                <a:solidFill>
                  <a:schemeClr val="accent1"/>
                </a:solidFill>
              </a:rPr>
              <a:t>Athlète </a:t>
            </a:r>
            <a:r>
              <a:rPr lang="fr-FR" b="1" dirty="0" smtClean="0">
                <a:solidFill>
                  <a:schemeClr val="accent1"/>
                </a:solidFill>
              </a:rPr>
              <a:t>n°14 </a:t>
            </a:r>
            <a:r>
              <a:rPr lang="fr-FR" b="1" dirty="0" smtClean="0">
                <a:solidFill>
                  <a:schemeClr val="accent1"/>
                </a:solidFill>
              </a:rPr>
              <a:t>… </a:t>
            </a:r>
            <a:r>
              <a:rPr lang="fr-FR" b="1" dirty="0" smtClean="0">
                <a:solidFill>
                  <a:schemeClr val="accent1"/>
                </a:solidFill>
              </a:rPr>
              <a:t>Camille </a:t>
            </a:r>
            <a:r>
              <a:rPr lang="fr-FR" b="1" dirty="0" smtClean="0">
                <a:solidFill>
                  <a:schemeClr val="accent1"/>
                </a:solidFill>
              </a:rPr>
              <a:t>!!!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3962848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 txBox="1">
            <a:spLocks/>
          </p:cNvSpPr>
          <p:nvPr/>
        </p:nvSpPr>
        <p:spPr>
          <a:xfrm>
            <a:off x="2138289" y="689459"/>
            <a:ext cx="6603732" cy="5514393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fr-FR" b="1" dirty="0" smtClean="0">
              <a:solidFill>
                <a:schemeClr val="accent1"/>
              </a:solidFill>
            </a:endParaRPr>
          </a:p>
          <a:p>
            <a:r>
              <a:rPr lang="fr-FR" b="1" dirty="0" smtClean="0">
                <a:solidFill>
                  <a:schemeClr val="accent1"/>
                </a:solidFill>
              </a:rPr>
              <a:t>BRAVO MES PETITS CHAMPIONS, </a:t>
            </a:r>
          </a:p>
          <a:p>
            <a:r>
              <a:rPr lang="fr-FR" b="1" dirty="0" smtClean="0">
                <a:solidFill>
                  <a:schemeClr val="accent1"/>
                </a:solidFill>
              </a:rPr>
              <a:t>VOUS ÊTES DES NAGEURS OLYMPIQUES !</a:t>
            </a:r>
          </a:p>
          <a:p>
            <a:endParaRPr lang="fr-FR" b="1" dirty="0">
              <a:solidFill>
                <a:schemeClr val="accent1"/>
              </a:solidFill>
            </a:endParaRPr>
          </a:p>
          <a:p>
            <a:endParaRPr lang="fr-FR" b="1" dirty="0" smtClean="0">
              <a:solidFill>
                <a:schemeClr val="accent1"/>
              </a:solidFill>
            </a:endParaRPr>
          </a:p>
          <a:p>
            <a:r>
              <a:rPr lang="fr-FR" b="1" dirty="0" smtClean="0">
                <a:solidFill>
                  <a:schemeClr val="accent1"/>
                </a:solidFill>
              </a:rPr>
              <a:t>ET MERCI AUX PARENTS D’AVOIR Joué le jeu.</a:t>
            </a:r>
            <a:endParaRPr lang="fr-FR" dirty="0"/>
          </a:p>
        </p:txBody>
      </p:sp>
      <p:pic>
        <p:nvPicPr>
          <p:cNvPr id="3" name="Imag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8120" y="1060938"/>
            <a:ext cx="1530887" cy="1530887"/>
          </a:xfrm>
          <a:prstGeom prst="rect">
            <a:avLst/>
          </a:prstGeom>
        </p:spPr>
      </p:pic>
      <p:pic>
        <p:nvPicPr>
          <p:cNvPr id="6" name="Imag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8120" y="3313967"/>
            <a:ext cx="1492494" cy="1492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274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 txBox="1">
            <a:spLocks/>
          </p:cNvSpPr>
          <p:nvPr/>
        </p:nvSpPr>
        <p:spPr>
          <a:xfrm>
            <a:off x="113547" y="2204751"/>
            <a:ext cx="6603732" cy="5514393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fr-FR" b="1" dirty="0" smtClean="0">
              <a:solidFill>
                <a:schemeClr val="accent1"/>
              </a:solidFill>
            </a:endParaRPr>
          </a:p>
          <a:p>
            <a:r>
              <a:rPr lang="fr-FR" b="1" dirty="0" smtClean="0">
                <a:solidFill>
                  <a:schemeClr val="accent1"/>
                </a:solidFill>
              </a:rPr>
              <a:t>ET COMME L’ARROSEUR </a:t>
            </a:r>
          </a:p>
          <a:p>
            <a:r>
              <a:rPr lang="fr-FR" b="1" dirty="0" smtClean="0">
                <a:solidFill>
                  <a:schemeClr val="accent1"/>
                </a:solidFill>
              </a:rPr>
              <a:t>SE FAIT TOUJOURS ARROSER …</a:t>
            </a:r>
          </a:p>
          <a:p>
            <a:endParaRPr lang="fr-FR" b="1" dirty="0">
              <a:solidFill>
                <a:schemeClr val="accent1"/>
              </a:solidFill>
            </a:endParaRPr>
          </a:p>
          <a:p>
            <a:r>
              <a:rPr lang="fr-FR" b="1" dirty="0" smtClean="0">
                <a:solidFill>
                  <a:schemeClr val="accent1"/>
                </a:solidFill>
              </a:rPr>
              <a:t> N’EST-CE PAS PAUL ! </a:t>
            </a:r>
            <a:endParaRPr lang="fr-FR" dirty="0"/>
          </a:p>
        </p:txBody>
      </p:sp>
      <p:pic>
        <p:nvPicPr>
          <p:cNvPr id="3" name="IMG_9681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72017" y="300445"/>
            <a:ext cx="3604394" cy="6407810"/>
          </a:xfrm>
          <a:prstGeom prst="rect">
            <a:avLst/>
          </a:prstGeom>
        </p:spPr>
      </p:pic>
      <p:graphicFrame>
        <p:nvGraphicFramePr>
          <p:cNvPr id="4" name="Obje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85367105"/>
              </p:ext>
            </p:extLst>
          </p:nvPr>
        </p:nvGraphicFramePr>
        <p:xfrm>
          <a:off x="5790451" y="5781427"/>
          <a:ext cx="926828" cy="9268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90" name="Image bitmap" r:id="rId6" imgW="4667400" imgH="4667400" progId="Paint.Picture">
                  <p:embed/>
                </p:oleObj>
              </mc:Choice>
              <mc:Fallback>
                <p:oleObj name="Image bitmap" r:id="rId6" imgW="4667400" imgH="4667400" progId="Paint.Picture">
                  <p:embed/>
                  <p:pic>
                    <p:nvPicPr>
                      <p:cNvPr id="3" name="Objet 2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790451" y="5781427"/>
                        <a:ext cx="926828" cy="9268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12105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6624" y="2216198"/>
            <a:ext cx="7317029" cy="3453618"/>
          </a:xfrm>
          <a:prstGeom prst="rect">
            <a:avLst/>
          </a:prstGeom>
        </p:spPr>
      </p:pic>
      <p:sp>
        <p:nvSpPr>
          <p:cNvPr id="4" name="ZoneTexte 3"/>
          <p:cNvSpPr txBox="1"/>
          <p:nvPr/>
        </p:nvSpPr>
        <p:spPr>
          <a:xfrm>
            <a:off x="2586625" y="1200535"/>
            <a:ext cx="7317029" cy="12003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fr-FR" sz="7200" dirty="0" smtClean="0">
                <a:solidFill>
                  <a:schemeClr val="bg1"/>
                </a:solidFill>
                <a:latin typeface="Bahnschrift Light" panose="020B0502040204020203" pitchFamily="34" charset="0"/>
              </a:rPr>
              <a:t>Joyeux</a:t>
            </a:r>
            <a:r>
              <a:rPr lang="fr-FR" dirty="0" smtClean="0"/>
              <a:t>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343893993"/>
      </p:ext>
    </p:extLst>
  </p:cSld>
  <p:clrMapOvr>
    <a:masterClrMapping/>
  </p:clrMapOvr>
</p:sld>
</file>

<file path=ppt/theme/theme1.xml><?xml version="1.0" encoding="utf-8"?>
<a:theme xmlns:a="http://schemas.openxmlformats.org/drawingml/2006/main" name="Ronds dans l’eau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TM04033925[[fn=Ronds dans l’eau]]</Template>
  <TotalTime>214</TotalTime>
  <Words>116</Words>
  <Application>Microsoft Office PowerPoint</Application>
  <PresentationFormat>Grand écran</PresentationFormat>
  <Paragraphs>29</Paragraphs>
  <Slides>19</Slides>
  <Notes>0</Notes>
  <HiddenSlides>0</HiddenSlides>
  <MMClips>14</MMClips>
  <ScaleCrop>false</ScaleCrop>
  <HeadingPairs>
    <vt:vector size="8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Serveurs OLE incorporés</vt:lpstr>
      </vt:variant>
      <vt:variant>
        <vt:i4>1</vt:i4>
      </vt:variant>
      <vt:variant>
        <vt:lpstr>Titres des diapositives</vt:lpstr>
      </vt:variant>
      <vt:variant>
        <vt:i4>19</vt:i4>
      </vt:variant>
    </vt:vector>
  </HeadingPairs>
  <TitlesOfParts>
    <vt:vector size="25" baseType="lpstr">
      <vt:lpstr>Arial</vt:lpstr>
      <vt:lpstr>Bahnschrift Light</vt:lpstr>
      <vt:lpstr>Comic Sans MS</vt:lpstr>
      <vt:lpstr>Tw Cen MT</vt:lpstr>
      <vt:lpstr>Ronds dans l’eau</vt:lpstr>
      <vt:lpstr>Image Paintbrush</vt:lpstr>
      <vt:lpstr>UN POISSON D’AVRIL olympique !!!</vt:lpstr>
      <vt:lpstr>Présentation PowerPoint</vt:lpstr>
      <vt:lpstr>Présentation PowerPoint</vt:lpstr>
      <vt:lpstr>Présentation PowerPoint</vt:lpstr>
      <vt:lpstr>Athlète n°3 … eleanor !!! </vt:lpstr>
      <vt:lpstr>Athlète n°4 … melissa !!!</vt:lpstr>
      <vt:lpstr>Athlète n°5 … ROBIN !!!</vt:lpstr>
      <vt:lpstr>Athlète n°6 … eRINE !!!</vt:lpstr>
      <vt:lpstr>Athlète n°7 … leo !!!</vt:lpstr>
      <vt:lpstr>Athlète n°8 … Paul !!!</vt:lpstr>
      <vt:lpstr>Athlète n°9 … peyton !!!</vt:lpstr>
      <vt:lpstr>Athlète n°10 … maceo !!!</vt:lpstr>
      <vt:lpstr>Athlète n°11 … THAÏS !!!</vt:lpstr>
      <vt:lpstr>Présentation PowerPoint</vt:lpstr>
      <vt:lpstr>Présentation PowerPoint</vt:lpstr>
      <vt:lpstr>Athlète n°14 … Camille !!!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 POISSON D’AVRIL olympique !!!</dc:title>
  <dc:creator>Utilisateur Windows</dc:creator>
  <cp:lastModifiedBy>Utilisateur Windows</cp:lastModifiedBy>
  <cp:revision>14</cp:revision>
  <dcterms:created xsi:type="dcterms:W3CDTF">2020-04-01T15:41:10Z</dcterms:created>
  <dcterms:modified xsi:type="dcterms:W3CDTF">2020-04-02T11:18:07Z</dcterms:modified>
</cp:coreProperties>
</file>